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3371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070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363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2813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5379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252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979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901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41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911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456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5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448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153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150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382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310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1A5F6-A17F-4601-B9FE-220307241A19}" type="datetimeFigureOut">
              <a:rPr lang="en-GB" smtClean="0"/>
              <a:t>10/01/2018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13929-1D38-4937-A4FA-A8A6D88ACA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596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FD2E-DD49-4950-84A3-1CD1773489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Computer Graphics and Game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46B3D3-3143-43AF-ADF3-3DBAD88F1F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DAC415</a:t>
            </a:r>
          </a:p>
          <a:p>
            <a:r>
              <a:rPr lang="en-GB" dirty="0"/>
              <a:t>&lt;Student Name&gt;</a:t>
            </a:r>
          </a:p>
          <a:p>
            <a:r>
              <a:rPr lang="en-GB" dirty="0"/>
              <a:t>&lt;Jack Hill&gt;</a:t>
            </a:r>
          </a:p>
          <a:p>
            <a:r>
              <a:rPr lang="en-GB" dirty="0"/>
              <a:t>&lt;Student Name&gt;</a:t>
            </a:r>
          </a:p>
          <a:p>
            <a:r>
              <a:rPr lang="en-GB" dirty="0"/>
              <a:t>&lt;Student Name&gt;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1719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3 Asset &amp; Texture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987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3 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7548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3 Textures &amp;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3543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3 Section In-Game Screenshots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6794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4 Asset &amp; Texture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4616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4 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3081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4 Textures &amp;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80441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4 Section In-Game Screenshots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8779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1 Asset &amp; Texture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7792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1 3D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1290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1 Textures &amp;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6591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1 Section In-Game Screenshots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7196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2 Asset &amp; Texture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0D9B-7D99-43B0-8E8B-CF96F9138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0776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2 3D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42AFDB-9C62-4E35-9528-D48870DE36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2902" y="1578452"/>
            <a:ext cx="5731510" cy="32238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6D1216-37ED-49AB-98DC-26F7D04B0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186" y="1578452"/>
            <a:ext cx="5731369" cy="32238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EC541A-0EDD-4F09-A3C9-1CDD654E1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089" y="4899782"/>
            <a:ext cx="3066661" cy="172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8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2 Textures &amp; Materials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E8A0EF-0275-4F20-B25B-C61CDF0A9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1912775"/>
            <a:ext cx="3004457" cy="16900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BB19A0-FD52-41EB-8711-9350C0B34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013" y="1912775"/>
            <a:ext cx="3131974" cy="17617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34D8AB-3724-4B37-97F6-080336014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947" y="4238431"/>
            <a:ext cx="3151673" cy="17728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3D0C16-BE71-41D2-AE96-7419AD5A6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5438" y="1841047"/>
            <a:ext cx="3131973" cy="1761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D601AB-6D2A-4838-B196-5148484A8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072" y="3789978"/>
            <a:ext cx="3131973" cy="1761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9AD3EF-78AA-4600-BCEA-6BCA799F62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5387" y="4238431"/>
            <a:ext cx="3010678" cy="16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29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6902-530F-42BC-AED6-B57C88EB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Student 2 Section In-Game Screenshots</a:t>
            </a:r>
          </a:p>
        </p:txBody>
      </p:sp>
    </p:spTree>
    <p:extLst>
      <p:ext uri="{BB962C8B-B14F-4D97-AF65-F5344CB8AC3E}">
        <p14:creationId xmlns:p14="http://schemas.microsoft.com/office/powerpoint/2010/main" val="25106920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130</TotalTime>
  <Words>102</Words>
  <Application>Microsoft Office PowerPoint</Application>
  <PresentationFormat>Widescreen</PresentationFormat>
  <Paragraphs>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Tw Cen MT</vt:lpstr>
      <vt:lpstr>Circuit</vt:lpstr>
      <vt:lpstr>Computer Graphics and Game Systems</vt:lpstr>
      <vt:lpstr>Student 1 Asset &amp; Texture List</vt:lpstr>
      <vt:lpstr>Student 1 3D Models</vt:lpstr>
      <vt:lpstr>Student 1 Textures &amp; Materials</vt:lpstr>
      <vt:lpstr>Student 1 Section In-Game Screenshots</vt:lpstr>
      <vt:lpstr>Student 2 Asset &amp; Texture List</vt:lpstr>
      <vt:lpstr>Student 2 3D Models</vt:lpstr>
      <vt:lpstr>Student 2 Textures &amp; Materials</vt:lpstr>
      <vt:lpstr>Student 2 Section In-Game Screenshots</vt:lpstr>
      <vt:lpstr>Student 3 Asset &amp; Texture List</vt:lpstr>
      <vt:lpstr>Student 3 3D Models</vt:lpstr>
      <vt:lpstr>Student 3 Textures &amp; Materials</vt:lpstr>
      <vt:lpstr>Student 3 Section In-Game Screenshots</vt:lpstr>
      <vt:lpstr>Student 4 Asset &amp; Texture List</vt:lpstr>
      <vt:lpstr>Student 4 3D Models</vt:lpstr>
      <vt:lpstr>Student 4 Textures &amp; Materials</vt:lpstr>
      <vt:lpstr>Student 4 Section In-Game 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Graphics and Game Systems</dc:title>
  <dc:creator>Christian Brindley</dc:creator>
  <cp:lastModifiedBy>Jack Hill</cp:lastModifiedBy>
  <cp:revision>7</cp:revision>
  <dcterms:created xsi:type="dcterms:W3CDTF">2017-10-18T23:27:26Z</dcterms:created>
  <dcterms:modified xsi:type="dcterms:W3CDTF">2018-01-10T16:07:32Z</dcterms:modified>
</cp:coreProperties>
</file>

<file path=docProps/thumbnail.jpeg>
</file>